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70" r:id="rId4"/>
    <p:sldId id="271" r:id="rId5"/>
    <p:sldId id="268" r:id="rId6"/>
    <p:sldId id="269" r:id="rId7"/>
    <p:sldId id="259" r:id="rId8"/>
    <p:sldId id="260" r:id="rId9"/>
    <p:sldId id="261" r:id="rId10"/>
    <p:sldId id="272" r:id="rId11"/>
    <p:sldId id="273" r:id="rId12"/>
    <p:sldId id="274" r:id="rId13"/>
    <p:sldId id="275" r:id="rId14"/>
  </p:sldIdLst>
  <p:sldSz cx="10691813" cy="7559675"/>
  <p:notesSz cx="6858000" cy="9144000"/>
  <p:defaultTextStyle>
    <a:defPPr>
      <a:defRPr lang="tr-TR"/>
    </a:defPPr>
    <a:lvl1pPr marL="0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Açık Stil 3 - Vurgu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78" d="100"/>
          <a:sy n="78" d="100"/>
        </p:scale>
        <p:origin x="-666" y="186"/>
      </p:cViewPr>
      <p:guideLst>
        <p:guide orient="horz" pos="2381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58222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89031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057626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944305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607676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49713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71900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68499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777197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163569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677774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5097E-D290-48D1-BED9-9FB0747E7CA9}" type="datetimeFigureOut">
              <a:rPr lang="tr-TR" smtClean="0"/>
              <a:pPr/>
              <a:t>08.05.2014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AC6CF-33DF-47E8-AAF0-A5519687597C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260566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752459" y="4794423"/>
            <a:ext cx="9088041" cy="1101170"/>
          </a:xfrm>
        </p:spPr>
        <p:txBody>
          <a:bodyPr>
            <a:normAutofit/>
          </a:bodyPr>
          <a:lstStyle/>
          <a:p>
            <a:r>
              <a:rPr lang="tr-TR" sz="6000" b="1" dirty="0" smtClean="0">
                <a:solidFill>
                  <a:schemeClr val="bg1"/>
                </a:solidFill>
              </a:rPr>
              <a:t>İĞNEADA </a:t>
            </a:r>
            <a:endParaRPr lang="tr-TR" sz="6000" b="1" dirty="0">
              <a:solidFill>
                <a:schemeClr val="bg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850" y="1623596"/>
            <a:ext cx="1438823" cy="147970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566" y="1045901"/>
            <a:ext cx="4971298" cy="20574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0497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400" b="1" dirty="0" smtClean="0">
                <a:solidFill>
                  <a:schemeClr val="bg1"/>
                </a:solidFill>
              </a:rPr>
              <a:t>GENEL BİLGİLER - 1</a:t>
            </a:r>
            <a:endParaRPr lang="tr-TR" sz="4400" b="1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r-TR" sz="2800" dirty="0" smtClean="0"/>
          </a:p>
          <a:p>
            <a:endParaRPr lang="tr-TR" sz="2800" dirty="0" smtClean="0"/>
          </a:p>
          <a:p>
            <a:r>
              <a:rPr lang="tr-TR" sz="2800" dirty="0" smtClean="0"/>
              <a:t>Yarış Merkezi	: </a:t>
            </a:r>
            <a:r>
              <a:rPr lang="tr-TR" sz="2800" dirty="0" err="1" smtClean="0"/>
              <a:t>İğneada</a:t>
            </a:r>
            <a:r>
              <a:rPr lang="tr-TR" sz="2800" dirty="0" smtClean="0"/>
              <a:t> </a:t>
            </a:r>
            <a:r>
              <a:rPr lang="tr-TR" sz="2800" dirty="0" err="1" smtClean="0"/>
              <a:t>Resort</a:t>
            </a:r>
            <a:r>
              <a:rPr lang="tr-TR" sz="2800" dirty="0" smtClean="0"/>
              <a:t> Otel</a:t>
            </a:r>
          </a:p>
          <a:p>
            <a:r>
              <a:rPr lang="tr-TR" sz="2800" dirty="0" smtClean="0"/>
              <a:t>Yarış tarihleri	: 23-25 Mayıs 2014</a:t>
            </a:r>
          </a:p>
          <a:p>
            <a:r>
              <a:rPr lang="tr-TR" sz="2800" dirty="0" smtClean="0"/>
              <a:t>Konaklama		: </a:t>
            </a:r>
            <a:r>
              <a:rPr lang="tr-TR" sz="2800" dirty="0" err="1" smtClean="0"/>
              <a:t>İğneada</a:t>
            </a:r>
            <a:r>
              <a:rPr lang="tr-TR" sz="2800" dirty="0" smtClean="0"/>
              <a:t> </a:t>
            </a:r>
            <a:r>
              <a:rPr lang="tr-TR" sz="2800" dirty="0" err="1" smtClean="0"/>
              <a:t>Resort</a:t>
            </a:r>
            <a:r>
              <a:rPr lang="tr-TR" sz="2800" dirty="0" smtClean="0"/>
              <a:t> Otel</a:t>
            </a:r>
          </a:p>
          <a:p>
            <a:endParaRPr lang="tr-TR" sz="2800" dirty="0" smtClean="0"/>
          </a:p>
          <a:p>
            <a:endParaRPr lang="tr-TR" sz="2800" dirty="0" smtClean="0"/>
          </a:p>
          <a:p>
            <a:endParaRPr lang="tr-TR" sz="2800" dirty="0"/>
          </a:p>
        </p:txBody>
      </p:sp>
      <p:pic>
        <p:nvPicPr>
          <p:cNvPr id="4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5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chemeClr val="bg1"/>
                </a:solidFill>
              </a:rPr>
              <a:t>GENEL BİLGİLER -2</a:t>
            </a:r>
            <a:endParaRPr lang="tr-TR" sz="4000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1170432" y="2450594"/>
          <a:ext cx="8375903" cy="3487528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50720"/>
                <a:gridCol w="73152"/>
                <a:gridCol w="2211286"/>
                <a:gridCol w="2211994"/>
                <a:gridCol w="1928751"/>
              </a:tblGrid>
              <a:tr h="53676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 </a:t>
                      </a:r>
                      <a:endParaRPr lang="tr-TR" sz="1800" b="1" i="1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err="1"/>
                        <a:t>Baja</a:t>
                      </a:r>
                      <a:r>
                        <a:rPr lang="tr-TR" sz="1800" b="1" u="none" strike="noStrike" dirty="0"/>
                        <a:t> Grubu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 err="1"/>
                        <a:t>Expedition</a:t>
                      </a:r>
                      <a:r>
                        <a:rPr lang="tr-TR" sz="1800" b="1" u="none" strike="noStrike" dirty="0"/>
                        <a:t> Grubu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u="none" strike="noStrike" dirty="0"/>
                        <a:t>Son Ödeme Tarihi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solidFill>
                      <a:srgbClr val="FFC000"/>
                    </a:solidFill>
                  </a:tcPr>
                </a:tc>
              </a:tr>
              <a:tr h="51236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1800" b="1" u="none" strike="noStrike" dirty="0" smtClean="0"/>
                        <a:t> 3 </a:t>
                      </a:r>
                      <a:r>
                        <a:rPr lang="tr-TR" sz="1800" b="1" u="none" strike="noStrike" dirty="0"/>
                        <a:t>Yarış Taahhütlü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2.000 TL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/>
                        <a:t> </a:t>
                      </a:r>
                      <a:endParaRPr lang="tr-TR" sz="1800" b="0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/>
                        <a:t>12.05.2014 / 17.00</a:t>
                      </a:r>
                      <a:endParaRPr lang="tr-TR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936898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1" u="none" strike="noStrike" dirty="0" smtClean="0"/>
                        <a:t> Taahhütsüz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/>
                        <a:t> 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2.500 TL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 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52370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1" u="none" strike="noStrike" dirty="0" smtClean="0"/>
                        <a:t>  2 </a:t>
                      </a:r>
                      <a:r>
                        <a:rPr lang="tr-TR" sz="1800" b="1" u="none" strike="noStrike" dirty="0"/>
                        <a:t>Kişi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/>
                        <a:t> </a:t>
                      </a:r>
                      <a:endParaRPr lang="tr-TR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/>
                        <a:t> </a:t>
                      </a:r>
                      <a:endParaRPr lang="tr-TR" sz="1800" b="0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1.750 TL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12366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1" u="none" strike="noStrike" dirty="0" smtClean="0"/>
                        <a:t>  3 </a:t>
                      </a:r>
                      <a:r>
                        <a:rPr lang="tr-TR" sz="1800" b="1" u="none" strike="noStrike" dirty="0"/>
                        <a:t>Kişi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/>
                        <a:t> </a:t>
                      </a:r>
                      <a:endParaRPr lang="tr-TR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/>
                        <a:t> </a:t>
                      </a:r>
                      <a:endParaRPr lang="tr-TR" sz="1800" b="0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2.000 TL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3676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1" u="none" strike="noStrike" dirty="0" smtClean="0"/>
                        <a:t>  4 </a:t>
                      </a:r>
                      <a:r>
                        <a:rPr lang="tr-TR" sz="1800" b="1" u="none" strike="noStrike" dirty="0"/>
                        <a:t>Kişi</a:t>
                      </a:r>
                      <a:endParaRPr lang="tr-TR" sz="1800" b="1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/>
                        <a:t> </a:t>
                      </a:r>
                      <a:endParaRPr lang="tr-TR" sz="1800" b="1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/>
                        <a:t> </a:t>
                      </a:r>
                      <a:endParaRPr lang="tr-TR" sz="1800" b="0" i="0" u="none" strike="noStrike"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/>
                        <a:t>2.250 TL</a:t>
                      </a:r>
                      <a:endParaRPr lang="tr-TR" sz="1800" b="0" i="0" u="none" strike="noStrike" dirty="0">
                        <a:latin typeface="Arial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6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sp>
        <p:nvSpPr>
          <p:cNvPr id="7" name="6 Metin kutusu"/>
          <p:cNvSpPr txBox="1"/>
          <p:nvPr/>
        </p:nvSpPr>
        <p:spPr>
          <a:xfrm>
            <a:off x="1194816" y="1780032"/>
            <a:ext cx="2358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KAYIT ÜCRETİ</a:t>
            </a:r>
            <a:endParaRPr lang="tr-TR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35062" y="170836"/>
            <a:ext cx="9221689" cy="1461188"/>
          </a:xfrm>
        </p:spPr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chemeClr val="bg1"/>
                </a:solidFill>
              </a:rPr>
              <a:t>KAYIT ÜCRETİNE  </a:t>
            </a:r>
            <a:br>
              <a:rPr lang="tr-TR" sz="4000" b="1" dirty="0" smtClean="0">
                <a:solidFill>
                  <a:schemeClr val="bg1"/>
                </a:solidFill>
              </a:rPr>
            </a:br>
            <a:r>
              <a:rPr lang="tr-TR" sz="4000" b="1" dirty="0" smtClean="0">
                <a:solidFill>
                  <a:schemeClr val="bg1"/>
                </a:solidFill>
              </a:rPr>
              <a:t>DAHİL HİZMETLER</a:t>
            </a:r>
            <a:endParaRPr lang="tr-TR" sz="40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987552" y="1901950"/>
          <a:ext cx="8570976" cy="496633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389493"/>
                <a:gridCol w="2018421"/>
                <a:gridCol w="5163062"/>
              </a:tblGrid>
              <a:tr h="586612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u="none" strike="noStrike" dirty="0" err="1"/>
                        <a:t>Baja</a:t>
                      </a:r>
                      <a:endParaRPr lang="tr-TR" sz="20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u="none" strike="noStrike" dirty="0" err="1"/>
                        <a:t>Expedition</a:t>
                      </a:r>
                      <a:endParaRPr lang="tr-TR" sz="20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</a:tr>
              <a:tr h="58661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Konaklama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/>
                        <a:t>Pilot </a:t>
                      </a:r>
                      <a:r>
                        <a:rPr lang="en-US" sz="1200" u="none" strike="noStrike" dirty="0" err="1"/>
                        <a:t>ve</a:t>
                      </a:r>
                      <a:r>
                        <a:rPr lang="en-US" sz="1200" u="none" strike="noStrike" dirty="0"/>
                        <a:t> co-pilot </a:t>
                      </a:r>
                      <a:endParaRPr lang="tr-TR" sz="1200" u="none" strike="noStrike" dirty="0" smtClean="0"/>
                    </a:p>
                    <a:p>
                      <a:pPr algn="ctr" fontAlgn="ctr"/>
                      <a:r>
                        <a:rPr lang="en-US" sz="1200" u="none" strike="noStrike" dirty="0" smtClean="0"/>
                        <a:t>double </a:t>
                      </a:r>
                      <a:r>
                        <a:rPr lang="en-US" sz="1200" u="none" strike="noStrike" dirty="0" err="1"/>
                        <a:t>odada</a:t>
                      </a:r>
                      <a:endParaRPr lang="en-US" sz="12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 smtClean="0"/>
                        <a:t>  </a:t>
                      </a:r>
                      <a:r>
                        <a:rPr lang="tr-TR" sz="1600" u="none" strike="noStrike" dirty="0" smtClean="0"/>
                        <a:t>2 </a:t>
                      </a:r>
                      <a:r>
                        <a:rPr lang="tr-TR" sz="1600" u="none" strike="noStrike" dirty="0"/>
                        <a:t>Kişilik katılımlarda 1 </a:t>
                      </a:r>
                      <a:r>
                        <a:rPr lang="tr-TR" sz="1600" u="none" strike="noStrike" dirty="0" err="1"/>
                        <a:t>double</a:t>
                      </a:r>
                      <a:r>
                        <a:rPr lang="tr-TR" sz="1600" u="none" strike="noStrike" dirty="0"/>
                        <a:t> oda, 3 kişilik katılımlarda </a:t>
                      </a:r>
                      <a:r>
                        <a:rPr lang="tr-TR" sz="1600" u="none" strike="noStrike" dirty="0" smtClean="0"/>
                        <a:t>  </a:t>
                      </a:r>
                    </a:p>
                    <a:p>
                      <a:pPr algn="l" rtl="0" fontAlgn="ctr"/>
                      <a:r>
                        <a:rPr lang="tr-TR" sz="1600" u="none" strike="noStrike" dirty="0" smtClean="0"/>
                        <a:t>  oteldeki </a:t>
                      </a:r>
                      <a:r>
                        <a:rPr lang="tr-TR" sz="1600" u="none" strike="noStrike" dirty="0"/>
                        <a:t>müsaitliğe göre </a:t>
                      </a:r>
                      <a:r>
                        <a:rPr lang="tr-TR" sz="1600" u="none" strike="noStrike" dirty="0" smtClean="0"/>
                        <a:t>1 </a:t>
                      </a:r>
                      <a:r>
                        <a:rPr lang="tr-TR" sz="1600" u="none" strike="noStrike" dirty="0" err="1"/>
                        <a:t>sng</a:t>
                      </a:r>
                      <a:r>
                        <a:rPr lang="tr-TR" sz="1600" u="none" strike="noStrike" dirty="0"/>
                        <a:t>+1 </a:t>
                      </a:r>
                      <a:r>
                        <a:rPr lang="tr-TR" sz="1600" u="none" strike="noStrike" dirty="0" err="1"/>
                        <a:t>double</a:t>
                      </a:r>
                      <a:r>
                        <a:rPr lang="tr-TR" sz="1600" u="none" strike="noStrike" dirty="0"/>
                        <a:t> yada 1 </a:t>
                      </a:r>
                      <a:r>
                        <a:rPr lang="tr-TR" sz="1600" u="none" strike="noStrike" dirty="0" err="1"/>
                        <a:t>triple</a:t>
                      </a:r>
                      <a:r>
                        <a:rPr lang="tr-TR" sz="1600" u="none" strike="noStrike" dirty="0"/>
                        <a:t> </a:t>
                      </a:r>
                      <a:r>
                        <a:rPr lang="tr-TR" sz="1600" u="none" strike="noStrike" dirty="0" smtClean="0"/>
                        <a:t>oda</a:t>
                      </a:r>
                    </a:p>
                    <a:p>
                      <a:pPr algn="l" rtl="0" fontAlgn="ctr"/>
                      <a:r>
                        <a:rPr lang="tr-TR" sz="1600" u="none" strike="noStrike" dirty="0" smtClean="0"/>
                        <a:t>  4 </a:t>
                      </a:r>
                      <a:r>
                        <a:rPr lang="tr-TR" sz="1600" u="none" strike="noStrike" dirty="0"/>
                        <a:t>Kişilik katılımlarda 2 </a:t>
                      </a:r>
                      <a:r>
                        <a:rPr lang="tr-TR" sz="1600" u="none" strike="noStrike" dirty="0" err="1"/>
                        <a:t>double</a:t>
                      </a:r>
                      <a:r>
                        <a:rPr lang="tr-TR" sz="1600" u="none" strike="noStrike" dirty="0"/>
                        <a:t> oda verilecektir.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941205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 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8661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Yemek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/>
                        <a:t>Cuma Öğlen (</a:t>
                      </a:r>
                      <a:r>
                        <a:rPr lang="tr-TR" sz="1400" u="none" strike="noStrike" dirty="0" err="1"/>
                        <a:t>Intercity</a:t>
                      </a:r>
                      <a:r>
                        <a:rPr lang="tr-TR" sz="1400" u="none" strike="noStrike" dirty="0"/>
                        <a:t> Park Pisti)  ve Akşam Yemeği ( Otel Açık Büfe ve ateş )</a:t>
                      </a:r>
                      <a:endParaRPr lang="tr-TR" sz="14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05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 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/>
                        <a:t>Cumartesi Öğlen (</a:t>
                      </a:r>
                      <a:r>
                        <a:rPr lang="tr-TR" sz="1400" u="none" strike="noStrike" dirty="0" err="1"/>
                        <a:t>Polivar</a:t>
                      </a:r>
                      <a:r>
                        <a:rPr lang="tr-TR" sz="1400" u="none" strike="noStrike" dirty="0"/>
                        <a:t> Çiftliği barbekü) ve Akşam Yemeği ( Otel Açık Büfe)</a:t>
                      </a:r>
                      <a:endParaRPr lang="tr-TR" sz="14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8661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 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/>
                        <a:t>Pazar Öğlen Yemeği -  Beğendik Köyü / Barbekü</a:t>
                      </a:r>
                      <a:endParaRPr lang="tr-TR" sz="14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8661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 err="1"/>
                        <a:t>Sşgorta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/>
                        <a:t>3.Şahıs Mali Sorumluluk Sigortası </a:t>
                      </a:r>
                      <a:endParaRPr lang="tr-TR" sz="14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86612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u="none" strike="noStrike" dirty="0"/>
                        <a:t>GPS Takip Sistemi</a:t>
                      </a:r>
                      <a:endParaRPr lang="tr-TR" sz="1400" b="1" i="0" u="none" strike="noStrike" dirty="0">
                        <a:latin typeface="Arial Tur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/>
                        <a:t> Araçlar GSM Operatörleri üzerinde hizmet alan bir sistem ile güvenlikleri ve acil durum için takip edilecektir.</a:t>
                      </a:r>
                      <a:endParaRPr lang="tr-TR" sz="1400" b="0" i="0" u="none" strike="noStrike" dirty="0">
                        <a:latin typeface="Arial Tur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6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820406" y="207412"/>
            <a:ext cx="9221689" cy="1461188"/>
          </a:xfrm>
        </p:spPr>
        <p:txBody>
          <a:bodyPr>
            <a:normAutofit/>
          </a:bodyPr>
          <a:lstStyle/>
          <a:p>
            <a:pPr algn="ctr"/>
            <a:r>
              <a:rPr lang="tr-TR" sz="3200" b="1" dirty="0" smtClean="0">
                <a:solidFill>
                  <a:schemeClr val="bg1"/>
                </a:solidFill>
              </a:rPr>
              <a:t>	ARAÇLARDA BULUNMASI GEREKEN </a:t>
            </a:r>
            <a:br>
              <a:rPr lang="tr-TR" sz="3200" b="1" dirty="0" smtClean="0">
                <a:solidFill>
                  <a:schemeClr val="bg1"/>
                </a:solidFill>
              </a:rPr>
            </a:br>
            <a:r>
              <a:rPr lang="tr-TR" sz="3200" b="1" dirty="0" smtClean="0">
                <a:solidFill>
                  <a:schemeClr val="bg1"/>
                </a:solidFill>
              </a:rPr>
              <a:t>	EKİPMANLAR</a:t>
            </a:r>
            <a:endParaRPr lang="tr-TR" sz="3200" b="1" dirty="0">
              <a:solidFill>
                <a:schemeClr val="bg1"/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graphicFrame>
        <p:nvGraphicFramePr>
          <p:cNvPr id="11" name="10 İçerik Yer Tutucusu"/>
          <p:cNvGraphicFramePr>
            <a:graphicFrameLocks noGrp="1"/>
          </p:cNvGraphicFramePr>
          <p:nvPr>
            <p:ph idx="1"/>
          </p:nvPr>
        </p:nvGraphicFramePr>
        <p:xfrm>
          <a:off x="1999488" y="1670306"/>
          <a:ext cx="6412991" cy="5366209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153921"/>
                <a:gridCol w="2129535"/>
                <a:gridCol w="2129535"/>
              </a:tblGrid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 dirty="0"/>
                        <a:t>4x4 Araç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 dirty="0" smtClean="0"/>
                        <a:t>BAJA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 dirty="0" smtClean="0"/>
                        <a:t>EXPEDITION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Ruhsat ve Plaka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Sürücü Belgesi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Mecburi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Yarış Lisansı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 değil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Trafik Sigortası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Mecburi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err="1"/>
                        <a:t>Roll</a:t>
                      </a:r>
                      <a:r>
                        <a:rPr lang="tr-TR" sz="1400" u="none" strike="noStrike" dirty="0"/>
                        <a:t> </a:t>
                      </a:r>
                      <a:r>
                        <a:rPr lang="tr-TR" sz="1400" u="none" strike="noStrike" dirty="0" err="1"/>
                        <a:t>Cage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Önerilir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Yarış Koltuğu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Önerilir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60908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Emniyet Kemeri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Minimum 4 noktalı kemer mecburidir.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Standart kemer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32860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6noktalı kemer önerilir</a:t>
                      </a:r>
                      <a:endParaRPr lang="tr-TR" sz="1400" b="0" i="1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Kask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Mecburi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Önerilir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Hans / Boyunluk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Önerilir</a:t>
                      </a:r>
                      <a:endParaRPr lang="tr-TR" sz="1400" b="0" i="1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415722">
                <a:tc rowSpan="3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Navigasyon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GPS - Mini USB portlu mecburi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GPS mecburi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0302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Tripmaster / 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err="1"/>
                        <a:t>Tripmaster</a:t>
                      </a:r>
                      <a:r>
                        <a:rPr lang="tr-TR" sz="1400" u="none" strike="noStrike" dirty="0"/>
                        <a:t> önerilir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ICO önerilir</a:t>
                      </a:r>
                      <a:endParaRPr lang="tr-TR" sz="1400" b="0" i="1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15722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Yakıt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Türkiye’de satılan ticari yakıt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LPG </a:t>
                      </a:r>
                      <a:r>
                        <a:rPr lang="tr-TR" sz="1400" u="none" strike="noStrike" dirty="0" err="1"/>
                        <a:t>orjinal</a:t>
                      </a:r>
                      <a:r>
                        <a:rPr lang="tr-TR" sz="1400" u="none" strike="noStrike" dirty="0"/>
                        <a:t> tank ile kabul </a:t>
                      </a:r>
                      <a:r>
                        <a:rPr lang="tr-TR" sz="1400" u="none" strike="noStrike" dirty="0" smtClean="0"/>
                        <a:t>edilir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03027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Yakıt Tank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min. 250 km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err="1"/>
                        <a:t>min</a:t>
                      </a:r>
                      <a:r>
                        <a:rPr lang="tr-TR" sz="1400" u="none" strike="noStrike" dirty="0"/>
                        <a:t>. 500 km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Kapasitesi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269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Vinç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İsteğe Bağlı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İsteğe Bağlı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  <a:tr h="415722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Lastik</a:t>
                      </a:r>
                      <a:endParaRPr lang="tr-TR" sz="1400" b="1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/>
                        <a:t>Herhangi bir model</a:t>
                      </a:r>
                      <a:endParaRPr lang="tr-TR" sz="1400" b="0" i="0" u="none" strike="noStrike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Herhangi bir model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 txBox="1">
            <a:spLocks/>
          </p:cNvSpPr>
          <p:nvPr/>
        </p:nvSpPr>
        <p:spPr>
          <a:xfrm>
            <a:off x="771638" y="268372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100794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	</a:t>
            </a:r>
            <a:r>
              <a:rPr kumimoji="0" lang="tr-T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ARAÇLARDA BULUNMASI GEREKEN </a:t>
            </a:r>
            <a:br>
              <a:rPr kumimoji="0" lang="tr-T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tr-T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EKİPMANLAR</a:t>
            </a:r>
            <a:endParaRPr kumimoji="0" lang="tr-TR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6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graphicFrame>
        <p:nvGraphicFramePr>
          <p:cNvPr id="9" name="8 İçerik Yer Tutucusu"/>
          <p:cNvGraphicFramePr>
            <a:graphicFrameLocks noGrp="1"/>
          </p:cNvGraphicFramePr>
          <p:nvPr>
            <p:ph idx="1"/>
          </p:nvPr>
        </p:nvGraphicFramePr>
        <p:xfrm>
          <a:off x="585216" y="1664436"/>
          <a:ext cx="9022079" cy="547677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743456"/>
                <a:gridCol w="4108704"/>
                <a:gridCol w="3169919"/>
              </a:tblGrid>
              <a:tr h="298476"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1" u="none" strike="noStrike" dirty="0"/>
                        <a:t>4x4 Araç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1" u="none" strike="noStrike" dirty="0" smtClean="0"/>
                        <a:t>BAJA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1" u="none" strike="noStrike" dirty="0" smtClean="0"/>
                        <a:t>EXPEDITION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8865" marR="8865" marT="8865" marB="0" anchor="ctr">
                    <a:solidFill>
                      <a:srgbClr val="FFC000"/>
                    </a:solidFill>
                  </a:tcPr>
                </a:tc>
              </a:tr>
              <a:tr h="214814">
                <a:tc rowSpan="7">
                  <a:txBody>
                    <a:bodyPr/>
                    <a:lstStyle/>
                    <a:p>
                      <a:pPr marL="0" algn="l" defTabSz="1007943" rtl="0" eaLnBrk="1" fontAlgn="ctr" latinLnBrk="0" hangingPunct="1"/>
                      <a:r>
                        <a:rPr lang="tr-TR" sz="1400" u="none" strike="noStrike" kern="1200" dirty="0" smtClean="0"/>
                        <a:t>Halat </a:t>
                      </a:r>
                      <a:endParaRPr lang="tr-TR" sz="1400" b="1" i="0" u="none" strike="noStrike" kern="1200" dirty="0">
                        <a:solidFill>
                          <a:srgbClr val="000000"/>
                        </a:solidFill>
                        <a:latin typeface="Arial Narrow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Kapasite=2 </a:t>
                      </a:r>
                      <a:r>
                        <a:rPr lang="tr-TR" sz="1200" u="none" strike="noStrike" dirty="0"/>
                        <a:t>x araç ağırlığı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Kapasite </a:t>
                      </a:r>
                      <a:r>
                        <a:rPr lang="tr-TR" sz="1200" u="none" strike="noStrike" dirty="0"/>
                        <a:t>= 2 x araç ağırlığı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490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Sabit </a:t>
                      </a:r>
                      <a:r>
                        <a:rPr lang="tr-TR" sz="1200" u="none" strike="noStrike" dirty="0"/>
                        <a:t>Çeki halatı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Sabit </a:t>
                      </a:r>
                      <a:r>
                        <a:rPr lang="tr-TR" sz="1200" u="none" strike="noStrike" dirty="0"/>
                        <a:t>Çeki halatı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490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(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 6m) </a:t>
                      </a:r>
                      <a:endParaRPr lang="tr-TR" sz="1200" b="0" i="1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(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 6m) </a:t>
                      </a:r>
                      <a:endParaRPr lang="tr-TR" sz="1200" b="0" i="1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21481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Kapasite </a:t>
                      </a:r>
                      <a:r>
                        <a:rPr lang="tr-TR" sz="1200" u="none" strike="noStrike" dirty="0"/>
                        <a:t>= 2x Araç ağırlığı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Kapasite </a:t>
                      </a:r>
                      <a:r>
                        <a:rPr lang="tr-TR" sz="1200" u="none" strike="noStrike" dirty="0"/>
                        <a:t>= 2x Araç ağırlığı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42463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Genel </a:t>
                      </a:r>
                      <a:r>
                        <a:rPr lang="tr-TR" sz="1200" u="none" strike="noStrike" dirty="0"/>
                        <a:t>kullanım için (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 20m uzunluk ve 10mm)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Genel </a:t>
                      </a:r>
                      <a:r>
                        <a:rPr lang="tr-TR" sz="1200" u="none" strike="noStrike" dirty="0"/>
                        <a:t>kullanım için (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 20m uzunluk ve 10mm)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490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Demir </a:t>
                      </a:r>
                      <a:r>
                        <a:rPr lang="tr-TR" sz="1200" u="none" strike="noStrike" dirty="0"/>
                        <a:t>ya da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Demir </a:t>
                      </a:r>
                      <a:r>
                        <a:rPr lang="tr-TR" sz="1200" u="none" strike="noStrike" dirty="0"/>
                        <a:t>ya da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990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esnek </a:t>
                      </a:r>
                      <a:r>
                        <a:rPr lang="tr-TR" sz="1200" u="none" strike="noStrike" dirty="0"/>
                        <a:t>Mapa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esnek </a:t>
                      </a:r>
                      <a:r>
                        <a:rPr lang="tr-TR" sz="1200" u="none" strike="noStrike" dirty="0"/>
                        <a:t>Mapa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99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Yedek Lastik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2 </a:t>
                      </a:r>
                      <a:r>
                        <a:rPr lang="tr-TR" sz="1200" u="none" strike="noStrike" dirty="0"/>
                        <a:t>adet mecburi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1 </a:t>
                      </a:r>
                      <a:r>
                        <a:rPr lang="tr-TR" sz="1200" u="none" strike="noStrike" dirty="0"/>
                        <a:t>adet mecburi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529540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Yangın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İzin </a:t>
                      </a:r>
                      <a:r>
                        <a:rPr lang="tr-TR" sz="1200" u="none" strike="noStrike" dirty="0"/>
                        <a:t>verilen Yangın söndürücü tipleri AFFF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 2.4Kg x2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İzin </a:t>
                      </a:r>
                      <a:r>
                        <a:rPr lang="tr-TR" sz="1200" u="none" strike="noStrike" dirty="0"/>
                        <a:t>verilen Yangın söndürücü tipleri AFFF </a:t>
                      </a:r>
                      <a:endParaRPr lang="tr-TR" sz="1200" u="none" strike="noStrike" dirty="0" smtClean="0"/>
                    </a:p>
                    <a:p>
                      <a:pPr algn="l" fontAlgn="ctr"/>
                      <a:r>
                        <a:rPr lang="tr-TR" sz="1200" u="none" strike="noStrike" dirty="0" smtClean="0"/>
                        <a:t>  </a:t>
                      </a:r>
                      <a:r>
                        <a:rPr lang="tr-TR" sz="1200" u="none" strike="noStrike" dirty="0" err="1" smtClean="0"/>
                        <a:t>min</a:t>
                      </a:r>
                      <a:r>
                        <a:rPr lang="tr-TR" sz="1200" u="none" strike="noStrike" dirty="0" smtClean="0"/>
                        <a:t>.2.4Kg </a:t>
                      </a:r>
                      <a:r>
                        <a:rPr lang="tr-TR" sz="1200" u="none" strike="noStrike" dirty="0"/>
                        <a:t>x 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21481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Söndürücü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FX </a:t>
                      </a:r>
                      <a:r>
                        <a:rPr lang="tr-TR" sz="1200" u="none" strike="noStrike" dirty="0"/>
                        <a:t>G-TEC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.2 Kgx2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FX </a:t>
                      </a:r>
                      <a:r>
                        <a:rPr lang="tr-TR" sz="1200" u="none" strike="noStrike" dirty="0"/>
                        <a:t>G-TEC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.2 Kgx2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31972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 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Viro3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.2.0Kg x2 </a:t>
                      </a:r>
                      <a:r>
                        <a:rPr lang="tr-TR" sz="1200" u="none" strike="noStrike" dirty="0" err="1"/>
                        <a:t>Powder</a:t>
                      </a:r>
                      <a:r>
                        <a:rPr lang="tr-TR" sz="1200" u="none" strike="noStrike" dirty="0"/>
                        <a:t>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 2.0 Kg x2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Viro3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.2.0Kg x2 </a:t>
                      </a:r>
                      <a:r>
                        <a:rPr lang="tr-TR" sz="1200" u="none" strike="noStrike" dirty="0" err="1"/>
                        <a:t>Powder</a:t>
                      </a:r>
                      <a:r>
                        <a:rPr lang="tr-TR" sz="1200" u="none" strike="noStrike" dirty="0"/>
                        <a:t> </a:t>
                      </a:r>
                      <a:r>
                        <a:rPr lang="tr-TR" sz="1200" u="none" strike="noStrike" dirty="0" err="1"/>
                        <a:t>min</a:t>
                      </a:r>
                      <a:r>
                        <a:rPr lang="tr-TR" sz="1200" u="none" strike="noStrike" dirty="0"/>
                        <a:t> 2.0 Kg x2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99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Cep Telefonu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Mecburi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Mecburi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1099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Uydu Telefonu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Mecburi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31972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Battaniye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2 </a:t>
                      </a:r>
                      <a:r>
                        <a:rPr lang="tr-TR" sz="1200" u="none" strike="noStrike" dirty="0"/>
                        <a:t>adet Acil Yardım Battaniyesi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209818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Uyarı,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El </a:t>
                      </a:r>
                      <a:r>
                        <a:rPr lang="tr-TR" sz="1200" u="none" strike="noStrike" dirty="0"/>
                        <a:t>Feneri, 2 adet Reflektörlü Üçgen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656703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İkaz Malzemeleri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(</a:t>
                      </a:r>
                      <a:r>
                        <a:rPr lang="tr-TR" sz="1200" u="none" strike="noStrike" dirty="0"/>
                        <a:t>Yol kapanması durumlarında arkadan gelen arabalar için uyarı olarak </a:t>
                      </a:r>
                      <a:r>
                        <a:rPr lang="tr-TR" sz="1200" u="none" strike="noStrike" dirty="0" smtClean="0"/>
                        <a:t> kullanılacaktır</a:t>
                      </a:r>
                      <a:r>
                        <a:rPr lang="tr-TR" sz="1200" u="none" strike="noStrike" dirty="0"/>
                        <a:t>; bu nedenle zorunludur.)</a:t>
                      </a:r>
                      <a:endParaRPr lang="tr-TR" sz="1200" b="1" i="1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99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İlk Yardım Kiti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Büyük </a:t>
                      </a:r>
                      <a:r>
                        <a:rPr lang="tr-TR" sz="1200" u="none" strike="noStrike" dirty="0"/>
                        <a:t>boy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21481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err="1"/>
                        <a:t>Camel</a:t>
                      </a:r>
                      <a:r>
                        <a:rPr lang="tr-TR" sz="1400" u="none" strike="noStrike" dirty="0"/>
                        <a:t> Su Çantası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smtClean="0"/>
                        <a:t>  Kişi </a:t>
                      </a:r>
                      <a:r>
                        <a:rPr lang="tr-TR" sz="1400" u="none" strike="noStrike" dirty="0"/>
                        <a:t>başı 5lt içme suyu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  <a:tr h="21481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/>
                        <a:t>Harita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 smtClean="0"/>
                        <a:t>  En </a:t>
                      </a:r>
                      <a:r>
                        <a:rPr lang="tr-TR" sz="1400" u="none" strike="noStrike" dirty="0"/>
                        <a:t>son versiyon Türkiye Haritası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u="none" strike="noStrike" dirty="0" smtClean="0"/>
                        <a:t>  Önerilir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4996" marR="4996" marT="4996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658114" y="558526"/>
            <a:ext cx="9088041" cy="654908"/>
          </a:xfrm>
        </p:spPr>
        <p:txBody>
          <a:bodyPr>
            <a:normAutofit/>
          </a:bodyPr>
          <a:lstStyle/>
          <a:p>
            <a:pPr algn="l"/>
            <a:r>
              <a:rPr lang="tr-TR" sz="4000" b="1" dirty="0" smtClean="0">
                <a:solidFill>
                  <a:schemeClr val="bg1"/>
                </a:solidFill>
              </a:rPr>
              <a:t>			YARIŞ PROGRAMI</a:t>
            </a:r>
            <a:endParaRPr lang="tr-TR" sz="4000" b="1" dirty="0">
              <a:solidFill>
                <a:schemeClr val="bg1"/>
              </a:solidFill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233003" y="1899729"/>
            <a:ext cx="8018860" cy="678220"/>
          </a:xfrm>
        </p:spPr>
        <p:txBody>
          <a:bodyPr/>
          <a:lstStyle/>
          <a:p>
            <a:pPr algn="l"/>
            <a:r>
              <a:rPr lang="tr-TR" dirty="0" smtClean="0"/>
              <a:t> </a:t>
            </a:r>
            <a:r>
              <a:rPr lang="tr-TR" b="1" dirty="0" smtClean="0"/>
              <a:t>23 MAYIS 2014 CUMA</a:t>
            </a:r>
            <a:endParaRPr lang="tr-TR" b="1" dirty="0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sp>
        <p:nvSpPr>
          <p:cNvPr id="6" name="5 Metin kutusu"/>
          <p:cNvSpPr txBox="1"/>
          <p:nvPr/>
        </p:nvSpPr>
        <p:spPr>
          <a:xfrm>
            <a:off x="542417" y="2584704"/>
            <a:ext cx="9400032" cy="4315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09:00	İdari / Teknik Kontrol -  </a:t>
            </a:r>
            <a:r>
              <a:rPr lang="tr-TR" dirty="0" err="1" smtClean="0"/>
              <a:t>Intercity</a:t>
            </a:r>
            <a:r>
              <a:rPr lang="tr-TR" dirty="0" smtClean="0"/>
              <a:t> İstanbul Park Pisti</a:t>
            </a:r>
          </a:p>
          <a:p>
            <a:endParaRPr lang="tr-TR" dirty="0" smtClean="0"/>
          </a:p>
          <a:p>
            <a:r>
              <a:rPr lang="tr-TR" dirty="0" smtClean="0"/>
              <a:t>12:00	Öğle Yemeği</a:t>
            </a:r>
          </a:p>
          <a:p>
            <a:endParaRPr lang="tr-TR" dirty="0" smtClean="0"/>
          </a:p>
          <a:p>
            <a:r>
              <a:rPr lang="tr-TR" smtClean="0"/>
              <a:t>14:00</a:t>
            </a:r>
            <a:r>
              <a:rPr lang="tr-TR" dirty="0" smtClean="0"/>
              <a:t>	</a:t>
            </a:r>
            <a:r>
              <a:rPr lang="tr-TR" dirty="0" err="1" smtClean="0"/>
              <a:t>Baja</a:t>
            </a:r>
            <a:r>
              <a:rPr lang="tr-TR" dirty="0" smtClean="0"/>
              <a:t> Prolog Etap Startı </a:t>
            </a:r>
          </a:p>
          <a:p>
            <a:endParaRPr lang="tr-TR" dirty="0" smtClean="0"/>
          </a:p>
          <a:p>
            <a:r>
              <a:rPr lang="tr-TR" dirty="0" smtClean="0"/>
              <a:t>15:30 	</a:t>
            </a:r>
            <a:r>
              <a:rPr lang="tr-TR" dirty="0" err="1" smtClean="0"/>
              <a:t>İğneada’ya</a:t>
            </a:r>
            <a:r>
              <a:rPr lang="tr-TR" dirty="0" smtClean="0"/>
              <a:t> hareket</a:t>
            </a:r>
          </a:p>
          <a:p>
            <a:endParaRPr lang="tr-TR" dirty="0" smtClean="0"/>
          </a:p>
          <a:p>
            <a:r>
              <a:rPr lang="tr-TR" dirty="0" smtClean="0"/>
              <a:t>19:00	</a:t>
            </a:r>
            <a:r>
              <a:rPr lang="tr-TR" dirty="0" err="1" smtClean="0"/>
              <a:t>İğneada’ya</a:t>
            </a:r>
            <a:r>
              <a:rPr lang="tr-TR" dirty="0" smtClean="0"/>
              <a:t> varış -  </a:t>
            </a:r>
            <a:r>
              <a:rPr lang="tr-TR" dirty="0" err="1" smtClean="0"/>
              <a:t>İğneada</a:t>
            </a:r>
            <a:r>
              <a:rPr lang="tr-TR" dirty="0" smtClean="0"/>
              <a:t> </a:t>
            </a:r>
            <a:r>
              <a:rPr lang="tr-TR" dirty="0" err="1" smtClean="0"/>
              <a:t>Resort</a:t>
            </a:r>
            <a:r>
              <a:rPr lang="tr-TR" dirty="0" smtClean="0"/>
              <a:t> Otel</a:t>
            </a:r>
          </a:p>
          <a:p>
            <a:endParaRPr lang="tr-TR" dirty="0" smtClean="0"/>
          </a:p>
          <a:p>
            <a:r>
              <a:rPr lang="tr-TR" dirty="0" smtClean="0"/>
              <a:t>20:00	Akşam Yemeği – Ateş etrafında sıcak şarap servisi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1289225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5400" dirty="0" smtClean="0">
                <a:solidFill>
                  <a:schemeClr val="bg1"/>
                </a:solidFill>
              </a:rPr>
              <a:t/>
            </a:r>
            <a:br>
              <a:rPr lang="tr-TR" sz="5400" dirty="0" smtClean="0">
                <a:solidFill>
                  <a:schemeClr val="bg1"/>
                </a:solidFill>
              </a:rPr>
            </a:b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771638" y="2512286"/>
            <a:ext cx="9221689" cy="43518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400" dirty="0" smtClean="0"/>
              <a:t>	</a:t>
            </a:r>
            <a:endParaRPr lang="tr-TR" sz="2646" b="1" dirty="0" smtClean="0"/>
          </a:p>
          <a:p>
            <a:r>
              <a:rPr lang="tr-TR" sz="1960" dirty="0" smtClean="0"/>
              <a:t>09:00		1.Gün 1.Etap startı -  </a:t>
            </a:r>
            <a:r>
              <a:rPr lang="tr-TR" sz="1960" dirty="0" err="1" smtClean="0"/>
              <a:t>İğneada</a:t>
            </a:r>
            <a:r>
              <a:rPr lang="tr-TR" sz="1960" dirty="0" smtClean="0"/>
              <a:t> Merkez’den gezi parkuru</a:t>
            </a:r>
          </a:p>
          <a:p>
            <a:endParaRPr lang="tr-TR" sz="1960" dirty="0" smtClean="0"/>
          </a:p>
          <a:p>
            <a:r>
              <a:rPr lang="tr-TR" sz="1960" dirty="0" smtClean="0"/>
              <a:t>12:30 – 13:30	</a:t>
            </a:r>
            <a:r>
              <a:rPr lang="tr-TR" sz="1960" dirty="0" err="1" smtClean="0"/>
              <a:t>Polivar</a:t>
            </a:r>
            <a:r>
              <a:rPr lang="tr-TR" sz="1960" dirty="0" smtClean="0"/>
              <a:t> Çiftliği’nde öğle yemeği</a:t>
            </a:r>
          </a:p>
          <a:p>
            <a:endParaRPr lang="tr-TR" sz="1960" dirty="0" smtClean="0"/>
          </a:p>
          <a:p>
            <a:r>
              <a:rPr lang="tr-TR" sz="1960" dirty="0" smtClean="0"/>
              <a:t>13:30 – 14:30	Yarış grubu 1.etap finişini izleme</a:t>
            </a:r>
          </a:p>
          <a:p>
            <a:endParaRPr lang="tr-TR" sz="1960" dirty="0" smtClean="0"/>
          </a:p>
          <a:p>
            <a:r>
              <a:rPr lang="tr-TR" sz="1960" dirty="0" smtClean="0"/>
              <a:t>15:30		40 km </a:t>
            </a:r>
            <a:r>
              <a:rPr lang="tr-TR" sz="1960" dirty="0" err="1" smtClean="0"/>
              <a:t>lik</a:t>
            </a:r>
            <a:r>
              <a:rPr lang="tr-TR" sz="1960" dirty="0" smtClean="0"/>
              <a:t> gezi etabı başlangıç</a:t>
            </a:r>
          </a:p>
          <a:p>
            <a:endParaRPr lang="tr-TR" sz="1960" dirty="0" smtClean="0"/>
          </a:p>
          <a:p>
            <a:r>
              <a:rPr lang="tr-TR" sz="1960" dirty="0" smtClean="0"/>
              <a:t>19:00		</a:t>
            </a:r>
            <a:r>
              <a:rPr lang="tr-TR" sz="1960" dirty="0" err="1" smtClean="0"/>
              <a:t>İğneada</a:t>
            </a:r>
            <a:r>
              <a:rPr lang="tr-TR" sz="1960" dirty="0" smtClean="0"/>
              <a:t> </a:t>
            </a:r>
            <a:r>
              <a:rPr lang="tr-TR" sz="1960" dirty="0" err="1" smtClean="0"/>
              <a:t>Resort</a:t>
            </a:r>
            <a:r>
              <a:rPr lang="tr-TR" sz="1960" dirty="0" smtClean="0"/>
              <a:t> Otel’e varış</a:t>
            </a:r>
          </a:p>
          <a:p>
            <a:endParaRPr lang="tr-TR" sz="2400" dirty="0"/>
          </a:p>
        </p:txBody>
      </p:sp>
      <p:sp>
        <p:nvSpPr>
          <p:cNvPr id="7" name="Unvan 1"/>
          <p:cNvSpPr txBox="1">
            <a:spLocks/>
          </p:cNvSpPr>
          <p:nvPr/>
        </p:nvSpPr>
        <p:spPr>
          <a:xfrm>
            <a:off x="658114" y="558526"/>
            <a:ext cx="9088041" cy="654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100794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		YARIŞ PROGRAMI</a:t>
            </a:r>
            <a:endParaRPr kumimoji="0" lang="tr-TR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sp>
        <p:nvSpPr>
          <p:cNvPr id="10" name="Alt Başlık 2"/>
          <p:cNvSpPr txBox="1">
            <a:spLocks/>
          </p:cNvSpPr>
          <p:nvPr/>
        </p:nvSpPr>
        <p:spPr>
          <a:xfrm>
            <a:off x="1233003" y="1863153"/>
            <a:ext cx="8018860" cy="6782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51986" marR="0" lvl="0" indent="-251986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r-TR" sz="265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24 MAYIS 2014 CUMARTESİ</a:t>
            </a:r>
            <a:endParaRPr kumimoji="0" lang="tr-TR" sz="265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tr-TR" sz="4000" b="1" dirty="0" smtClean="0">
                <a:solidFill>
                  <a:schemeClr val="bg1"/>
                </a:solidFill>
              </a:rPr>
              <a:t>YARIŞ PROGRAMI</a:t>
            </a:r>
            <a:r>
              <a:rPr lang="tr-TR" sz="5400" b="1" dirty="0" smtClean="0">
                <a:solidFill>
                  <a:schemeClr val="bg1"/>
                </a:solidFill>
              </a:rPr>
              <a:t/>
            </a:r>
            <a:br>
              <a:rPr lang="tr-TR" sz="5400" b="1" dirty="0" smtClean="0">
                <a:solidFill>
                  <a:schemeClr val="bg1"/>
                </a:solidFill>
              </a:rPr>
            </a:br>
            <a:endParaRPr lang="tr-TR" dirty="0"/>
          </a:p>
        </p:txBody>
      </p:sp>
      <p:pic>
        <p:nvPicPr>
          <p:cNvPr id="4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5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sp>
        <p:nvSpPr>
          <p:cNvPr id="6" name="2 İçerik Yer Tutucusu"/>
          <p:cNvSpPr txBox="1">
            <a:spLocks/>
          </p:cNvSpPr>
          <p:nvPr/>
        </p:nvSpPr>
        <p:spPr>
          <a:xfrm>
            <a:off x="783830" y="2183102"/>
            <a:ext cx="9221689" cy="4351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endParaRPr kumimoji="0" lang="tr-TR" sz="2646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09:00		2.Gün 3.Etap startı -  Gezi parkuru ile Beğendik Köyü’ne hareket</a:t>
            </a: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12:30 – 13:30	Beğendik Köyü’nde öğle yemeği</a:t>
            </a: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13:30 – 15:30	Yarış grubu Finişi ve Ödül Töreni  izleme</a:t>
            </a: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15:30		</a:t>
            </a:r>
            <a:r>
              <a:rPr kumimoji="0" lang="tr-TR" sz="196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İğneada’ya</a:t>
            </a: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gezi parkuru</a:t>
            </a: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16:30		Finiş – </a:t>
            </a:r>
            <a:r>
              <a:rPr kumimoji="0" lang="tr-TR" sz="196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İğneada’ya</a:t>
            </a:r>
            <a:r>
              <a:rPr kumimoji="0" lang="tr-TR" sz="196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varış</a:t>
            </a: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tr-TR" dirty="0" smtClean="0"/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196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51986" marR="0" lvl="0" indent="-251986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Alt Başlık 2"/>
          <p:cNvSpPr txBox="1">
            <a:spLocks/>
          </p:cNvSpPr>
          <p:nvPr/>
        </p:nvSpPr>
        <p:spPr>
          <a:xfrm>
            <a:off x="1233003" y="1863153"/>
            <a:ext cx="8018860" cy="6782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51986" marR="0" lvl="0" indent="-251986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r-TR" sz="265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25 MAYIS 2014 PAZAR</a:t>
            </a:r>
            <a:endParaRPr kumimoji="0" lang="tr-TR" sz="265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chemeClr val="bg1"/>
                </a:solidFill>
              </a:rPr>
              <a:t>İĞNEADA</a:t>
            </a:r>
            <a:endParaRPr lang="tr-TR" sz="4000" b="1" dirty="0">
              <a:solidFill>
                <a:schemeClr val="bg1"/>
              </a:solidFill>
            </a:endParaRPr>
          </a:p>
        </p:txBody>
      </p:sp>
      <p:pic>
        <p:nvPicPr>
          <p:cNvPr id="4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5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1" y="293374"/>
            <a:ext cx="2313553" cy="954642"/>
          </a:xfrm>
          <a:prstGeom prst="rect">
            <a:avLst/>
          </a:prstGeom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07962" y="2669080"/>
            <a:ext cx="3974422" cy="2976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68005" y="2629860"/>
            <a:ext cx="4502528" cy="3001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7 Metin kutusu"/>
          <p:cNvSpPr txBox="1"/>
          <p:nvPr/>
        </p:nvSpPr>
        <p:spPr>
          <a:xfrm>
            <a:off x="5312229" y="2728686"/>
            <a:ext cx="2878352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 smtClean="0">
                <a:solidFill>
                  <a:schemeClr val="bg1"/>
                </a:solidFill>
              </a:rPr>
              <a:t>İĞNEADA FRANSIZ FENERİ</a:t>
            </a:r>
            <a:endParaRPr lang="tr-TR" b="1" dirty="0">
              <a:solidFill>
                <a:schemeClr val="bg1"/>
              </a:solidFill>
            </a:endParaRPr>
          </a:p>
        </p:txBody>
      </p:sp>
      <p:sp>
        <p:nvSpPr>
          <p:cNvPr id="9" name="8 Metin kutusu"/>
          <p:cNvSpPr txBox="1"/>
          <p:nvPr/>
        </p:nvSpPr>
        <p:spPr>
          <a:xfrm>
            <a:off x="1146629" y="5080000"/>
            <a:ext cx="1052852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KUMSAL</a:t>
            </a:r>
            <a:endParaRPr lang="tr-T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chemeClr val="bg1"/>
                </a:solidFill>
              </a:rPr>
              <a:t>POLİVAR ÇİFTLİĞİ</a:t>
            </a:r>
            <a:endParaRPr lang="tr-TR" sz="4000" b="1" dirty="0">
              <a:solidFill>
                <a:schemeClr val="bg1"/>
              </a:solidFill>
            </a:endParaRPr>
          </a:p>
        </p:txBody>
      </p:sp>
      <p:pic>
        <p:nvPicPr>
          <p:cNvPr id="4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5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98" y="293374"/>
            <a:ext cx="2313553" cy="954642"/>
          </a:xfrm>
          <a:prstGeom prst="rect">
            <a:avLst/>
          </a:prstGeom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1354" y="2321539"/>
            <a:ext cx="8229104" cy="39035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100794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BEĞENDİK KÖYÜ</a:t>
            </a:r>
            <a:endParaRPr kumimoji="0" lang="tr-TR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6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1" y="293374"/>
            <a:ext cx="2313553" cy="954642"/>
          </a:xfrm>
          <a:prstGeom prst="rect">
            <a:avLst/>
          </a:prstGeom>
        </p:spPr>
      </p:pic>
      <p:pic>
        <p:nvPicPr>
          <p:cNvPr id="11" name="10 Resim" descr="Beğendi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422" y="2241323"/>
            <a:ext cx="4306094" cy="3229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11 Resim" descr="Igneada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41256" y="3446516"/>
            <a:ext cx="4717143" cy="3142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FILIZ\Desktop\İğneada Resort Hote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7101" y="1977458"/>
            <a:ext cx="4205155" cy="2376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</p:spPr>
        <p:txBody>
          <a:bodyPr>
            <a:normAutofit/>
          </a:bodyPr>
          <a:lstStyle/>
          <a:p>
            <a:pPr algn="ctr"/>
            <a:r>
              <a:rPr lang="tr-TR" sz="4000" b="1" dirty="0" smtClean="0">
                <a:solidFill>
                  <a:schemeClr val="bg1"/>
                </a:solidFill>
              </a:rPr>
              <a:t>İĞNEADA RESORT OTEL</a:t>
            </a:r>
            <a:endParaRPr lang="tr-TR" sz="4000" b="1" dirty="0">
              <a:solidFill>
                <a:schemeClr val="bg1"/>
              </a:solidFill>
            </a:endParaRPr>
          </a:p>
        </p:txBody>
      </p:sp>
      <p:pic>
        <p:nvPicPr>
          <p:cNvPr id="6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751" y="318088"/>
            <a:ext cx="904233" cy="929928"/>
          </a:xfrm>
          <a:prstGeom prst="rect">
            <a:avLst/>
          </a:prstGeom>
        </p:spPr>
      </p:pic>
      <p:pic>
        <p:nvPicPr>
          <p:cNvPr id="7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1" y="293374"/>
            <a:ext cx="2313553" cy="954642"/>
          </a:xfrm>
          <a:prstGeom prst="rect">
            <a:avLst/>
          </a:prstGeom>
        </p:spPr>
      </p:pic>
      <p:pic>
        <p:nvPicPr>
          <p:cNvPr id="4100" name="Picture 4" descr="C:\Users\FILIZ\Desktop\igneada-resort-otel-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1952607"/>
            <a:ext cx="4029756" cy="2682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C:\Users\FILIZ\Desktop\pgq__bcf5277403f84af9ab501f878fce57a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68424" y="4304924"/>
            <a:ext cx="4248376" cy="2832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512</Words>
  <Application>Microsoft Office PowerPoint</Application>
  <PresentationFormat>Özel</PresentationFormat>
  <Paragraphs>207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Office Teması</vt:lpstr>
      <vt:lpstr>İĞNEADA </vt:lpstr>
      <vt:lpstr>GENEL BİLGİLER - 1</vt:lpstr>
      <vt:lpstr>GENEL BİLGİLER -2</vt:lpstr>
      <vt:lpstr>KAYIT ÜCRETİNE   DAHİL HİZMETLER</vt:lpstr>
      <vt:lpstr> ARAÇLARDA BULUNMASI GEREKEN   EKİPMANLAR</vt:lpstr>
      <vt:lpstr>Slayt 6</vt:lpstr>
      <vt:lpstr>   YARIŞ PROGRAMI</vt:lpstr>
      <vt:lpstr> </vt:lpstr>
      <vt:lpstr>YARIŞ PROGRAMI </vt:lpstr>
      <vt:lpstr>İĞNEADA</vt:lpstr>
      <vt:lpstr>POLİVAR ÇİFTLİĞİ</vt:lpstr>
      <vt:lpstr>Slayt 12</vt:lpstr>
      <vt:lpstr>İĞNEADA RESORT OTEL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 BAŞLIK</dc:title>
  <dc:creator>bplan</dc:creator>
  <cp:lastModifiedBy>FILIZ</cp:lastModifiedBy>
  <cp:revision>22</cp:revision>
  <dcterms:created xsi:type="dcterms:W3CDTF">2014-04-30T08:18:38Z</dcterms:created>
  <dcterms:modified xsi:type="dcterms:W3CDTF">2014-05-08T12:33:29Z</dcterms:modified>
</cp:coreProperties>
</file>